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156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274E13"/>
                </a:solidFill>
              </a:rPr>
              <a:t>Ayurvedic Wellness Practitioner</a:t>
            </a:r>
            <a:endParaRPr sz="3600">
              <a:solidFill>
                <a:srgbClr val="274E13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2"/>
                </a:solidFill>
              </a:rPr>
              <a:t>Case Study Presentation Format</a:t>
            </a:r>
            <a:endParaRPr sz="3600">
              <a:solidFill>
                <a:schemeClr val="dk2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9450" y="2670650"/>
            <a:ext cx="8520600" cy="21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Name: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311708" y="7163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Initials______________				Dates___________________________									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Age________________				Gender__________________________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311700" y="2105450"/>
            <a:ext cx="8520600" cy="25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74E13"/>
                </a:solidFill>
              </a:rPr>
              <a:t>The current health concerns:</a:t>
            </a:r>
            <a:endParaRPr sz="1800">
              <a:solidFill>
                <a:srgbClr val="274E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1.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2.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3.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4.</a:t>
            </a:r>
            <a:endParaRPr sz="1800">
              <a:solidFill>
                <a:srgbClr val="000000"/>
              </a:solidFill>
            </a:endParaRPr>
          </a:p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5.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74E13"/>
                </a:solidFill>
              </a:rPr>
              <a:t>Relevant Health History: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74E13"/>
                </a:solidFill>
              </a:rPr>
              <a:t>Dietary and Lifestyle Status: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30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74E13"/>
                </a:solidFill>
              </a:rPr>
              <a:t>Assessment/Observations: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74E13"/>
                </a:solidFill>
              </a:rPr>
              <a:t>Conclusion of Assessment: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Prakriti:</a:t>
            </a:r>
            <a:endParaRPr/>
          </a:p>
          <a:p>
            <a:pPr indent="-342900" lvl="0" marL="4572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Agni/Ama:</a:t>
            </a:r>
            <a:endParaRPr/>
          </a:p>
          <a:p>
            <a:pPr indent="-342900" lvl="0" marL="4572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Dosha/Subdosha aggravated:</a:t>
            </a:r>
            <a:endParaRPr/>
          </a:p>
          <a:p>
            <a:pPr indent="-342900" lvl="0" marL="4572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Srotas affected:</a:t>
            </a:r>
            <a:endParaRPr/>
          </a:p>
          <a:p>
            <a:pPr indent="-342900" lvl="0" marL="4572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Current expression:</a:t>
            </a:r>
            <a:endParaRPr/>
          </a:p>
          <a:p>
            <a:pPr indent="0" lvl="0" marL="0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29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74E13"/>
                </a:solidFill>
              </a:rPr>
              <a:t>Suggestions: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Inputs</a:t>
            </a:r>
            <a:endParaRPr/>
          </a:p>
          <a:p>
            <a:pPr indent="-342900" lvl="0" marL="4572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Lifestyle</a:t>
            </a:r>
            <a:endParaRPr/>
          </a:p>
          <a:p>
            <a:pPr indent="-342900" lvl="0" marL="4572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Herbs/Formulations</a:t>
            </a:r>
            <a:endParaRPr/>
          </a:p>
          <a:p>
            <a:pPr indent="-342900" lvl="0" marL="4572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Yoga/Pranayama</a:t>
            </a:r>
            <a:endParaRPr/>
          </a:p>
          <a:p>
            <a:pPr indent="-342900" lvl="0" marL="457200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SzPts val="1800"/>
              <a:buAutoNum type="arabicPeriod"/>
            </a:pPr>
            <a:r>
              <a:rPr lang="en"/>
              <a:t>Ayurvedic Techniques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