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56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rgbClr val="274E13"/>
                </a:solidFill>
              </a:rPr>
              <a:t>Ayurvedic Wellness Practitioner</a:t>
            </a:r>
            <a:endParaRPr sz="3600">
              <a:solidFill>
                <a:srgbClr val="274E13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2"/>
                </a:solidFill>
              </a:rPr>
              <a:t>Case Study Presentation Format</a:t>
            </a:r>
            <a:endParaRPr sz="3600">
              <a:solidFill>
                <a:schemeClr val="dk2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9450" y="2670650"/>
            <a:ext cx="8520600" cy="21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Name: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311708" y="7163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Initials______________				Dates___________________________									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Age________________				Gender__________________________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311700" y="2105450"/>
            <a:ext cx="8520600" cy="25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74E13"/>
                </a:solidFill>
              </a:rPr>
              <a:t>The current health concerns:</a:t>
            </a:r>
            <a:endParaRPr sz="1800">
              <a:solidFill>
                <a:srgbClr val="274E1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1.</a:t>
            </a: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2.</a:t>
            </a: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3.</a:t>
            </a: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4.</a:t>
            </a:r>
            <a:endParaRPr sz="1800">
              <a:solidFill>
                <a:srgbClr val="000000"/>
              </a:solidFill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5.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74E13"/>
                </a:solidFill>
              </a:rPr>
              <a:t>Relevant Health History:</a:t>
            </a:r>
            <a:endParaRPr>
              <a:solidFill>
                <a:srgbClr val="274E13"/>
              </a:solidFill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274E13"/>
                </a:solidFill>
              </a:rPr>
              <a:t>Relevant Dietary and Lifestyle Status:</a:t>
            </a:r>
            <a:endParaRPr dirty="0">
              <a:solidFill>
                <a:srgbClr val="274E13"/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309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74E13"/>
                </a:solidFill>
              </a:rPr>
              <a:t>Assessment/Observations:</a:t>
            </a:r>
            <a:endParaRPr>
              <a:solidFill>
                <a:srgbClr val="274E13"/>
              </a:solidFill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74E13"/>
                </a:solidFill>
              </a:rPr>
              <a:t>Conclusion of Assessment:</a:t>
            </a:r>
            <a:endParaRPr>
              <a:solidFill>
                <a:srgbClr val="274E13"/>
              </a:solidFill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Prakriti:</a:t>
            </a:r>
            <a:endParaRPr/>
          </a:p>
          <a:p>
            <a:pPr marL="457200" lvl="0" indent="-342900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Agni/Ama:</a:t>
            </a:r>
            <a:endParaRPr/>
          </a:p>
          <a:p>
            <a:pPr marL="457200" lvl="0" indent="-342900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Dosha/Subdosha aggravated:</a:t>
            </a:r>
            <a:endParaRPr/>
          </a:p>
          <a:p>
            <a:pPr marL="457200" lvl="0" indent="-342900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Srotas affected:</a:t>
            </a:r>
            <a:endParaRPr/>
          </a:p>
          <a:p>
            <a:pPr marL="457200" lvl="0" indent="-342900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Current expression:</a:t>
            </a:r>
            <a:endParaRPr/>
          </a:p>
          <a:p>
            <a:pPr marL="0" lvl="0" indent="0">
              <a:spcBef>
                <a:spcPts val="10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298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274E13"/>
                </a:solidFill>
              </a:rPr>
              <a:t>Your Suggestions:</a:t>
            </a:r>
            <a:endParaRPr dirty="0">
              <a:solidFill>
                <a:srgbClr val="274E13"/>
              </a:solidFill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Inputs</a:t>
            </a:r>
            <a:endParaRPr/>
          </a:p>
          <a:p>
            <a:pPr marL="457200" lvl="0" indent="-342900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Lifestyle</a:t>
            </a:r>
            <a:endParaRPr/>
          </a:p>
          <a:p>
            <a:pPr marL="457200" lvl="0" indent="-342900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Herbs/Formulations</a:t>
            </a:r>
            <a:endParaRPr/>
          </a:p>
          <a:p>
            <a:pPr marL="457200" lvl="0" indent="-342900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Yoga/Pranayama</a:t>
            </a:r>
            <a:endParaRPr/>
          </a:p>
          <a:p>
            <a:pPr marL="457200" lvl="0" indent="-342900"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  <a:buSzPts val="1800"/>
              <a:buAutoNum type="arabicPeriod"/>
            </a:pPr>
            <a:r>
              <a:rPr lang="en"/>
              <a:t>Ayurvedic Techniques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On-screen Show (16:9)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Ayurvedic Wellness Practitioner Case Study Presentation Format </vt:lpstr>
      <vt:lpstr>    Initials______________    Dates___________________________          Age________________    Gender__________________________    </vt:lpstr>
      <vt:lpstr>Relevant Health History:</vt:lpstr>
      <vt:lpstr>Relevant Dietary and Lifestyle Status:</vt:lpstr>
      <vt:lpstr>Assessment/Observations:</vt:lpstr>
      <vt:lpstr>Conclusion of Assessment:</vt:lpstr>
      <vt:lpstr>Your Suggestions: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Ayurvedic Wellness Practitioner Case Study Presentation Format </dc:title>
  <cp:lastModifiedBy>Kathy Moore</cp:lastModifiedBy>
  <cp:revision>1</cp:revision>
  <dcterms:modified xsi:type="dcterms:W3CDTF">2020-11-18T21:25:08Z</dcterms:modified>
</cp:coreProperties>
</file>